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  <p:sldMasterId id="2147483699" r:id="rId4"/>
    <p:sldMasterId id="2147483712" r:id="rId5"/>
  </p:sldMasterIdLst>
  <p:sldIdLst>
    <p:sldId id="257" r:id="rId6"/>
    <p:sldId id="259" r:id="rId7"/>
    <p:sldId id="260" r:id="rId8"/>
    <p:sldId id="261" r:id="rId9"/>
    <p:sldId id="262" r:id="rId10"/>
    <p:sldId id="264" r:id="rId11"/>
    <p:sldId id="265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1380067" y="1552576"/>
            <a:ext cx="13572067" cy="5305425"/>
            <a:chOff x="-652" y="978"/>
            <a:chExt cx="6412" cy="334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AU" sz="2400" b="1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AU" sz="2400" b="1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48305534"/>
      </p:ext>
    </p:extLst>
  </p:cSld>
  <p:clrMapOvr>
    <a:masterClrMapping/>
  </p:clrMapOvr>
  <p:transition advTm="10000"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7396149"/>
      </p:ext>
    </p:extLst>
  </p:cSld>
  <p:clrMapOvr>
    <a:masterClrMapping/>
  </p:clrMapOvr>
  <p:transition advTm="10000"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3723693"/>
      </p:ext>
    </p:extLst>
  </p:cSld>
  <p:clrMapOvr>
    <a:masterClrMapping/>
  </p:clrMapOvr>
  <p:transition advTm="10000">
    <p:cu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7485350"/>
      </p:ext>
    </p:extLst>
  </p:cSld>
  <p:clrMapOvr>
    <a:masterClrMapping/>
  </p:clrMapOvr>
  <p:transition advTm="10000">
    <p:cut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1380067" y="1552576"/>
            <a:ext cx="13572067" cy="5305425"/>
            <a:chOff x="-652" y="978"/>
            <a:chExt cx="6412" cy="334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AU" sz="2400" b="1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AU" sz="2400" b="1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5751515"/>
      </p:ext>
    </p:extLst>
  </p:cSld>
  <p:clrMapOvr>
    <a:masterClrMapping/>
  </p:clrMapOvr>
  <p:transition advTm="10000">
    <p:cut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5894782"/>
      </p:ext>
    </p:extLst>
  </p:cSld>
  <p:clrMapOvr>
    <a:masterClrMapping/>
  </p:clrMapOvr>
  <p:transition advTm="10000">
    <p:cut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8625693"/>
      </p:ext>
    </p:extLst>
  </p:cSld>
  <p:clrMapOvr>
    <a:masterClrMapping/>
  </p:clrMapOvr>
  <p:transition advTm="10000">
    <p:cut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4432616"/>
      </p:ext>
    </p:extLst>
  </p:cSld>
  <p:clrMapOvr>
    <a:masterClrMapping/>
  </p:clrMapOvr>
  <p:transition advTm="10000">
    <p:cut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0252924"/>
      </p:ext>
    </p:extLst>
  </p:cSld>
  <p:clrMapOvr>
    <a:masterClrMapping/>
  </p:clrMapOvr>
  <p:transition advTm="10000">
    <p:cut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1051028"/>
      </p:ext>
    </p:extLst>
  </p:cSld>
  <p:clrMapOvr>
    <a:masterClrMapping/>
  </p:clrMapOvr>
  <p:transition advTm="10000">
    <p:cut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579815"/>
      </p:ext>
    </p:extLst>
  </p:cSld>
  <p:clrMapOvr>
    <a:masterClrMapping/>
  </p:clrMapOvr>
  <p:transition advTm="10000"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9254410"/>
      </p:ext>
    </p:extLst>
  </p:cSld>
  <p:clrMapOvr>
    <a:masterClrMapping/>
  </p:clrMapOvr>
  <p:transition advTm="10000">
    <p:cut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4152467"/>
      </p:ext>
    </p:extLst>
  </p:cSld>
  <p:clrMapOvr>
    <a:masterClrMapping/>
  </p:clrMapOvr>
  <p:transition advTm="10000">
    <p:cut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8587578"/>
      </p:ext>
    </p:extLst>
  </p:cSld>
  <p:clrMapOvr>
    <a:masterClrMapping/>
  </p:clrMapOvr>
  <p:transition advTm="10000">
    <p:cut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5765219"/>
      </p:ext>
    </p:extLst>
  </p:cSld>
  <p:clrMapOvr>
    <a:masterClrMapping/>
  </p:clrMapOvr>
  <p:transition advTm="10000">
    <p:cut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1962885"/>
      </p:ext>
    </p:extLst>
  </p:cSld>
  <p:clrMapOvr>
    <a:masterClrMapping/>
  </p:clrMapOvr>
  <p:transition advTm="10000">
    <p:cut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4140824"/>
      </p:ext>
    </p:extLst>
  </p:cSld>
  <p:clrMapOvr>
    <a:masterClrMapping/>
  </p:clrMapOvr>
  <p:transition advTm="10000">
    <p:cut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1380067" y="1552576"/>
            <a:ext cx="13572067" cy="5305425"/>
            <a:chOff x="-652" y="978"/>
            <a:chExt cx="6412" cy="334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AU" sz="2400" b="1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AU" sz="2400" b="1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1380630"/>
      </p:ext>
    </p:extLst>
  </p:cSld>
  <p:clrMapOvr>
    <a:masterClrMapping/>
  </p:clrMapOvr>
  <p:transition advTm="10000">
    <p:cut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6417216"/>
      </p:ext>
    </p:extLst>
  </p:cSld>
  <p:clrMapOvr>
    <a:masterClrMapping/>
  </p:clrMapOvr>
  <p:transition advTm="10000">
    <p:cut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4376865"/>
      </p:ext>
    </p:extLst>
  </p:cSld>
  <p:clrMapOvr>
    <a:masterClrMapping/>
  </p:clrMapOvr>
  <p:transition advTm="10000">
    <p:cut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8869751"/>
      </p:ext>
    </p:extLst>
  </p:cSld>
  <p:clrMapOvr>
    <a:masterClrMapping/>
  </p:clrMapOvr>
  <p:transition advTm="10000">
    <p:cut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1760244"/>
      </p:ext>
    </p:extLst>
  </p:cSld>
  <p:clrMapOvr>
    <a:masterClrMapping/>
  </p:clrMapOvr>
  <p:transition advTm="10000"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753743"/>
      </p:ext>
    </p:extLst>
  </p:cSld>
  <p:clrMapOvr>
    <a:masterClrMapping/>
  </p:clrMapOvr>
  <p:transition advTm="10000">
    <p:cut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2865278"/>
      </p:ext>
    </p:extLst>
  </p:cSld>
  <p:clrMapOvr>
    <a:masterClrMapping/>
  </p:clrMapOvr>
  <p:transition advTm="10000">
    <p:cut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0827866"/>
      </p:ext>
    </p:extLst>
  </p:cSld>
  <p:clrMapOvr>
    <a:masterClrMapping/>
  </p:clrMapOvr>
  <p:transition advTm="10000">
    <p:cut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8612697"/>
      </p:ext>
    </p:extLst>
  </p:cSld>
  <p:clrMapOvr>
    <a:masterClrMapping/>
  </p:clrMapOvr>
  <p:transition advTm="10000">
    <p:cut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0937841"/>
      </p:ext>
    </p:extLst>
  </p:cSld>
  <p:clrMapOvr>
    <a:masterClrMapping/>
  </p:clrMapOvr>
  <p:transition advTm="10000">
    <p:cut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3761692"/>
      </p:ext>
    </p:extLst>
  </p:cSld>
  <p:clrMapOvr>
    <a:masterClrMapping/>
  </p:clrMapOvr>
  <p:transition advTm="10000">
    <p:cut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1275946"/>
      </p:ext>
    </p:extLst>
  </p:cSld>
  <p:clrMapOvr>
    <a:masterClrMapping/>
  </p:clrMapOvr>
  <p:transition advTm="10000">
    <p:cut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7448926"/>
      </p:ext>
    </p:extLst>
  </p:cSld>
  <p:clrMapOvr>
    <a:masterClrMapping/>
  </p:clrMapOvr>
  <p:transition advTm="10000">
    <p:cut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1380067" y="1552576"/>
            <a:ext cx="13572067" cy="5305425"/>
            <a:chOff x="-652" y="978"/>
            <a:chExt cx="6412" cy="334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AU" sz="2400" b="1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AU" sz="2400" b="1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8009902"/>
      </p:ext>
    </p:extLst>
  </p:cSld>
  <p:clrMapOvr>
    <a:masterClrMapping/>
  </p:clrMapOvr>
  <p:transition advTm="10000">
    <p:cut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7299664"/>
      </p:ext>
    </p:extLst>
  </p:cSld>
  <p:clrMapOvr>
    <a:masterClrMapping/>
  </p:clrMapOvr>
  <p:transition advTm="10000">
    <p:cut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4036668"/>
      </p:ext>
    </p:extLst>
  </p:cSld>
  <p:clrMapOvr>
    <a:masterClrMapping/>
  </p:clrMapOvr>
  <p:transition advTm="10000"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8648676"/>
      </p:ext>
    </p:extLst>
  </p:cSld>
  <p:clrMapOvr>
    <a:masterClrMapping/>
  </p:clrMapOvr>
  <p:transition advTm="10000">
    <p:cut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4875300"/>
      </p:ext>
    </p:extLst>
  </p:cSld>
  <p:clrMapOvr>
    <a:masterClrMapping/>
  </p:clrMapOvr>
  <p:transition advTm="10000">
    <p:cut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7381139"/>
      </p:ext>
    </p:extLst>
  </p:cSld>
  <p:clrMapOvr>
    <a:masterClrMapping/>
  </p:clrMapOvr>
  <p:transition advTm="10000">
    <p:cut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4780567"/>
      </p:ext>
    </p:extLst>
  </p:cSld>
  <p:clrMapOvr>
    <a:masterClrMapping/>
  </p:clrMapOvr>
  <p:transition advTm="10000">
    <p:cut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3220690"/>
      </p:ext>
    </p:extLst>
  </p:cSld>
  <p:clrMapOvr>
    <a:masterClrMapping/>
  </p:clrMapOvr>
  <p:transition advTm="10000">
    <p:cut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1102613"/>
      </p:ext>
    </p:extLst>
  </p:cSld>
  <p:clrMapOvr>
    <a:masterClrMapping/>
  </p:clrMapOvr>
  <p:transition advTm="10000">
    <p:cut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857164"/>
      </p:ext>
    </p:extLst>
  </p:cSld>
  <p:clrMapOvr>
    <a:masterClrMapping/>
  </p:clrMapOvr>
  <p:transition advTm="10000">
    <p:cut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8409851"/>
      </p:ext>
    </p:extLst>
  </p:cSld>
  <p:clrMapOvr>
    <a:masterClrMapping/>
  </p:clrMapOvr>
  <p:transition advTm="10000">
    <p:cut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0166355"/>
      </p:ext>
    </p:extLst>
  </p:cSld>
  <p:clrMapOvr>
    <a:masterClrMapping/>
  </p:clrMapOvr>
  <p:transition advTm="10000">
    <p:cut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2747551"/>
      </p:ext>
    </p:extLst>
  </p:cSld>
  <p:clrMapOvr>
    <a:masterClrMapping/>
  </p:clrMapOvr>
  <p:transition advTm="10000">
    <p:cut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1380067" y="1552576"/>
            <a:ext cx="13572067" cy="5305425"/>
            <a:chOff x="-652" y="978"/>
            <a:chExt cx="6412" cy="334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AU" sz="2400" b="1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AU" sz="2400" b="1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2804324"/>
      </p:ext>
    </p:extLst>
  </p:cSld>
  <p:clrMapOvr>
    <a:masterClrMapping/>
  </p:clrMapOvr>
  <p:transition advTm="10000"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679222"/>
      </p:ext>
    </p:extLst>
  </p:cSld>
  <p:clrMapOvr>
    <a:masterClrMapping/>
  </p:clrMapOvr>
  <p:transition advTm="10000">
    <p:cut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5205693"/>
      </p:ext>
    </p:extLst>
  </p:cSld>
  <p:clrMapOvr>
    <a:masterClrMapping/>
  </p:clrMapOvr>
  <p:transition advTm="10000">
    <p:cut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9040841"/>
      </p:ext>
    </p:extLst>
  </p:cSld>
  <p:clrMapOvr>
    <a:masterClrMapping/>
  </p:clrMapOvr>
  <p:transition advTm="10000">
    <p:cut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1343879"/>
      </p:ext>
    </p:extLst>
  </p:cSld>
  <p:clrMapOvr>
    <a:masterClrMapping/>
  </p:clrMapOvr>
  <p:transition advTm="10000">
    <p:cut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9322251"/>
      </p:ext>
    </p:extLst>
  </p:cSld>
  <p:clrMapOvr>
    <a:masterClrMapping/>
  </p:clrMapOvr>
  <p:transition advTm="10000">
    <p:cut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3840248"/>
      </p:ext>
    </p:extLst>
  </p:cSld>
  <p:clrMapOvr>
    <a:masterClrMapping/>
  </p:clrMapOvr>
  <p:transition advTm="10000">
    <p:cut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6104490"/>
      </p:ext>
    </p:extLst>
  </p:cSld>
  <p:clrMapOvr>
    <a:masterClrMapping/>
  </p:clrMapOvr>
  <p:transition advTm="10000">
    <p:cut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8971820"/>
      </p:ext>
    </p:extLst>
  </p:cSld>
  <p:clrMapOvr>
    <a:masterClrMapping/>
  </p:clrMapOvr>
  <p:transition advTm="10000">
    <p:cut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8837923"/>
      </p:ext>
    </p:extLst>
  </p:cSld>
  <p:clrMapOvr>
    <a:masterClrMapping/>
  </p:clrMapOvr>
  <p:transition advTm="10000">
    <p:cut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1749710"/>
      </p:ext>
    </p:extLst>
  </p:cSld>
  <p:clrMapOvr>
    <a:masterClrMapping/>
  </p:clrMapOvr>
  <p:transition advTm="10000">
    <p:cut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9436198"/>
      </p:ext>
    </p:extLst>
  </p:cSld>
  <p:clrMapOvr>
    <a:masterClrMapping/>
  </p:clrMapOvr>
  <p:transition advTm="10000"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4048243"/>
      </p:ext>
    </p:extLst>
  </p:cSld>
  <p:clrMapOvr>
    <a:masterClrMapping/>
  </p:clrMapOvr>
  <p:transition advTm="10000">
    <p:cut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9723309"/>
      </p:ext>
    </p:extLst>
  </p:cSld>
  <p:clrMapOvr>
    <a:masterClrMapping/>
  </p:clrMapOvr>
  <p:transition advTm="10000"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8927233"/>
      </p:ext>
    </p:extLst>
  </p:cSld>
  <p:clrMapOvr>
    <a:masterClrMapping/>
  </p:clrMapOvr>
  <p:transition advTm="10000"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2444973"/>
      </p:ext>
    </p:extLst>
  </p:cSld>
  <p:clrMapOvr>
    <a:masterClrMapping/>
  </p:clrMapOvr>
  <p:transition advTm="10000"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3315820"/>
      </p:ext>
    </p:extLst>
  </p:cSld>
  <p:clrMapOvr>
    <a:masterClrMapping/>
  </p:clrMapOvr>
  <p:transition advTm="10000"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88"/>
            <a:ext cx="12177184" cy="6845300"/>
            <a:chOff x="0" y="1"/>
            <a:chExt cx="5753" cy="4312"/>
          </a:xfrm>
        </p:grpSpPr>
        <p:sp>
          <p:nvSpPr>
            <p:cNvPr id="1027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AU" sz="2400" b="1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028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AU" sz="2400" b="1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472289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advTm="10000">
    <p:cut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88"/>
            <a:ext cx="12177184" cy="6845300"/>
            <a:chOff x="0" y="1"/>
            <a:chExt cx="5753" cy="4312"/>
          </a:xfrm>
        </p:grpSpPr>
        <p:sp>
          <p:nvSpPr>
            <p:cNvPr id="1027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AU" sz="2400" b="1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028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AU" sz="2400" b="1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199108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ransition advTm="10000">
    <p:cut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88"/>
            <a:ext cx="12177184" cy="6845300"/>
            <a:chOff x="0" y="1"/>
            <a:chExt cx="5753" cy="4312"/>
          </a:xfrm>
        </p:grpSpPr>
        <p:sp>
          <p:nvSpPr>
            <p:cNvPr id="1027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AU" sz="2400" b="1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028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AU" sz="2400" b="1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958684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ransition advTm="10000">
    <p:cut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88"/>
            <a:ext cx="12177184" cy="6845300"/>
            <a:chOff x="0" y="1"/>
            <a:chExt cx="5753" cy="4312"/>
          </a:xfrm>
        </p:grpSpPr>
        <p:sp>
          <p:nvSpPr>
            <p:cNvPr id="1027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AU" sz="2400" b="1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028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AU" sz="2400" b="1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160267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ransition advTm="10000">
    <p:cut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88"/>
            <a:ext cx="12177184" cy="6845300"/>
            <a:chOff x="0" y="1"/>
            <a:chExt cx="5753" cy="4312"/>
          </a:xfrm>
        </p:grpSpPr>
        <p:sp>
          <p:nvSpPr>
            <p:cNvPr id="1027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AU" sz="2400" b="1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028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AU" sz="2400" b="1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931181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ransition advTm="10000">
    <p:cut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76600" y="228600"/>
            <a:ext cx="7086600" cy="1295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 b="1">
                <a:solidFill>
                  <a:schemeClr val="tx1"/>
                </a:solidFill>
                <a:latin typeface="Arial Black" panose="020B0A04020102020204" pitchFamily="34" charset="0"/>
              </a:rPr>
              <a:t>Ipswich West Moreton Auto Club</a:t>
            </a:r>
            <a:br>
              <a:rPr lang="en-US" altLang="en-US" sz="2800" b="1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altLang="en-US" sz="2800" b="1">
                <a:solidFill>
                  <a:schemeClr val="tx1"/>
                </a:solidFill>
                <a:latin typeface="Arial Black" panose="020B0A04020102020204" pitchFamily="34" charset="0"/>
              </a:rPr>
              <a:t>Office Bearers</a:t>
            </a:r>
            <a:br>
              <a:rPr lang="en-US" altLang="en-US" sz="2800" b="1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altLang="en-US" sz="2800" b="1">
                <a:solidFill>
                  <a:schemeClr val="tx1"/>
                </a:solidFill>
                <a:latin typeface="Arial Black" panose="020B0A04020102020204" pitchFamily="34" charset="0"/>
              </a:rPr>
              <a:t>1954 - 1963</a:t>
            </a:r>
            <a:br>
              <a:rPr lang="en-AU" altLang="en-US" sz="2800" b="1">
                <a:solidFill>
                  <a:schemeClr val="tx1"/>
                </a:solidFill>
                <a:latin typeface="Arial Black" panose="020B0A04020102020204" pitchFamily="34" charset="0"/>
              </a:rPr>
            </a:br>
            <a:endParaRPr lang="en-AU" altLang="en-US" sz="2800" b="1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5123" name="Group 3"/>
          <p:cNvGraphicFramePr>
            <a:graphicFrameLocks noGrp="1"/>
          </p:cNvGraphicFramePr>
          <p:nvPr>
            <p:ph type="tbl" idx="1"/>
          </p:nvPr>
        </p:nvGraphicFramePr>
        <p:xfrm>
          <a:off x="1905000" y="1600201"/>
          <a:ext cx="8382000" cy="5257805"/>
        </p:xfrm>
        <a:graphic>
          <a:graphicData uri="http://schemas.openxmlformats.org/drawingml/2006/table">
            <a:tbl>
              <a:tblPr/>
              <a:tblGrid>
                <a:gridCol w="957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2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8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2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President</a:t>
                      </a:r>
                      <a:endParaRPr kumimoji="0" lang="en-AU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Secretary</a:t>
                      </a:r>
                      <a:endParaRPr kumimoji="0" lang="en-AU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Treasurer</a:t>
                      </a:r>
                      <a:endParaRPr kumimoji="0" lang="en-AU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1954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Ron Nielsen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Nev Thompson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David McDonald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1955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Fred Candlin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Keith Barrett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Eric Mole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1956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Leon Jackson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Bill Kent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Bill Garland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1957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Ossie Orr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Ray Chayter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Ross Aird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1958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Ossie Orr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Reg Greentree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Ross Aird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1959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Nev Thompson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Graham Burrows</a:t>
                      </a: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Pat Bishop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1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1960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Troy Anthony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Graham Burrows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Pat Bishop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1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1961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Col Callum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Graham Burrows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Agnes Byrne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1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1962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Col Callum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Graham Burrows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Agnes Byrne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1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1963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Errol Bognuda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Graham Burrows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Agnes Byrne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5198" name="Picture 78" descr="50year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090688"/>
      </p:ext>
    </p:extLst>
  </p:cSld>
  <p:clrMapOvr>
    <a:masterClrMapping/>
  </p:clrMapOvr>
  <p:transition advTm="10000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1400" y="152400"/>
            <a:ext cx="6400800" cy="1752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 b="1">
                <a:solidFill>
                  <a:schemeClr val="tx1"/>
                </a:solidFill>
                <a:latin typeface="Arial Black" panose="020B0A04020102020204" pitchFamily="34" charset="0"/>
              </a:rPr>
              <a:t>Ipswich West Moreton Auto Club</a:t>
            </a:r>
            <a:br>
              <a:rPr lang="en-US" altLang="en-US" sz="2800" b="1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altLang="en-US" sz="2800" b="1">
                <a:solidFill>
                  <a:schemeClr val="tx1"/>
                </a:solidFill>
                <a:latin typeface="Arial Black" panose="020B0A04020102020204" pitchFamily="34" charset="0"/>
              </a:rPr>
              <a:t>Office Bearers</a:t>
            </a:r>
            <a:br>
              <a:rPr lang="en-US" altLang="en-US" sz="2800" b="1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altLang="en-US" sz="2800" b="1">
                <a:solidFill>
                  <a:schemeClr val="tx1"/>
                </a:solidFill>
                <a:latin typeface="Arial Black" panose="020B0A04020102020204" pitchFamily="34" charset="0"/>
              </a:rPr>
              <a:t>1964 - 1973</a:t>
            </a:r>
            <a:endParaRPr lang="en-AU" altLang="en-US" sz="2800" b="1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24579" name="Group 3"/>
          <p:cNvGraphicFramePr>
            <a:graphicFrameLocks noGrp="1"/>
          </p:cNvGraphicFramePr>
          <p:nvPr>
            <p:ph type="tbl" idx="1"/>
          </p:nvPr>
        </p:nvGraphicFramePr>
        <p:xfrm>
          <a:off x="1828800" y="1981201"/>
          <a:ext cx="8610600" cy="4724405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1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5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8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7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President</a:t>
                      </a:r>
                      <a:endParaRPr kumimoji="0" lang="en-AU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Secretary</a:t>
                      </a:r>
                      <a:endParaRPr kumimoji="0" lang="en-AU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Treasurer</a:t>
                      </a:r>
                      <a:endParaRPr kumimoji="0" lang="en-AU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1964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Errol Bognuda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Graham Burrows</a:t>
                      </a: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Agnes Byrne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1965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Eric Wedmaier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Graham Burrows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Agnes Byrne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1966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Eric Wedmaier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Graham Burrows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Agnes Byrne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1967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Bill Lubke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Jim Wood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Agnes Byrne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1968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Errol Bognuda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Tom Gillespie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Agnes Byrne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7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1969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Errol Bognuda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Tom Gillespie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Peter Lettice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1970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Graham Ball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Tom Gillespie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David Potts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7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1971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Graham Ball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Tom Gillespie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Alan Keogh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7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1972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Bevan Harris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Tom Gillespie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Alan Keogh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7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1973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John Elmore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Phil Byrne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Agnes Byrne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24654" name="Picture 78" descr="50year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0989370"/>
      </p:ext>
    </p:extLst>
  </p:cSld>
  <p:clrMapOvr>
    <a:masterClrMapping/>
  </p:clrMapOvr>
  <p:transition advTm="10000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1400" y="152400"/>
            <a:ext cx="6400800" cy="1600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 b="1">
                <a:solidFill>
                  <a:schemeClr val="tx1"/>
                </a:solidFill>
                <a:latin typeface="Arial Black" panose="020B0A04020102020204" pitchFamily="34" charset="0"/>
              </a:rPr>
              <a:t>Ipswich West Moreton Auto Club</a:t>
            </a:r>
            <a:br>
              <a:rPr lang="en-US" altLang="en-US" sz="2800" b="1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altLang="en-US" sz="2800" b="1">
                <a:solidFill>
                  <a:schemeClr val="tx1"/>
                </a:solidFill>
                <a:latin typeface="Arial Black" panose="020B0A04020102020204" pitchFamily="34" charset="0"/>
              </a:rPr>
              <a:t>Office Bearers</a:t>
            </a:r>
            <a:br>
              <a:rPr lang="en-US" altLang="en-US" sz="2800" b="1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altLang="en-US" sz="2800" b="1">
                <a:solidFill>
                  <a:schemeClr val="tx1"/>
                </a:solidFill>
                <a:latin typeface="Arial Black" panose="020B0A04020102020204" pitchFamily="34" charset="0"/>
              </a:rPr>
              <a:t>1974 - 1983</a:t>
            </a:r>
            <a:endParaRPr lang="en-AU" altLang="en-US" sz="2800" b="1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86019" name="Picture 3" descr="50year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6020" name="Group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8414215"/>
              </p:ext>
            </p:extLst>
          </p:nvPr>
        </p:nvGraphicFramePr>
        <p:xfrm>
          <a:off x="2057400" y="1981201"/>
          <a:ext cx="8077200" cy="4724405"/>
        </p:xfrm>
        <a:graphic>
          <a:graphicData uri="http://schemas.openxmlformats.org/drawingml/2006/table">
            <a:tbl>
              <a:tblPr/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7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4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7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President</a:t>
                      </a:r>
                      <a:endParaRPr kumimoji="0" lang="en-AU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Secretary</a:t>
                      </a:r>
                      <a:endParaRPr kumimoji="0" lang="en-AU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Treasurer</a:t>
                      </a:r>
                      <a:endParaRPr kumimoji="0" lang="en-AU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1974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John Elmore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Ian Young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Agnes Byrne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1975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Tom Gillespie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Paul Casos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Errol Bognuda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1976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Errol Bognuda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Paul </a:t>
                      </a:r>
                      <a:r>
                        <a:rPr kumimoji="0" lang="en-US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Casos</a:t>
                      </a: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Alan Suley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1977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Stuart Ware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Maree Ware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Paul Casos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1978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Allan Ransome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Jim Guest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Graham Leigh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7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1979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Paul Casos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Jim Guest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Allan Ransome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1980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Alan Mayne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Peter Ainscough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Sue Mayne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7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1981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Peter Ainscough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Wally Scott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Arnold Horne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7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1982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Peter Ainscough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Margaret Morton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Arnold Horne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7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1983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Errol Bognuda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Karen Fysh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Peter Coghlan</a:t>
                      </a: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9461440"/>
      </p:ext>
    </p:extLst>
  </p:cSld>
  <p:clrMapOvr>
    <a:masterClrMapping/>
  </p:clrMapOvr>
  <p:transition advTm="10000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33800" y="152400"/>
            <a:ext cx="6248400" cy="1600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 b="1">
                <a:solidFill>
                  <a:schemeClr val="tx1"/>
                </a:solidFill>
                <a:latin typeface="Arial Black" panose="020B0A04020102020204" pitchFamily="34" charset="0"/>
              </a:rPr>
              <a:t>Ipswich West Moreton Auto Club</a:t>
            </a:r>
            <a:br>
              <a:rPr lang="en-US" altLang="en-US" sz="2800" b="1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altLang="en-US" sz="2800" b="1">
                <a:solidFill>
                  <a:schemeClr val="tx1"/>
                </a:solidFill>
                <a:latin typeface="Arial Black" panose="020B0A04020102020204" pitchFamily="34" charset="0"/>
              </a:rPr>
              <a:t>Office Bearers</a:t>
            </a:r>
            <a:br>
              <a:rPr lang="en-US" altLang="en-US" sz="2800" b="1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altLang="en-US" sz="2800" b="1">
                <a:solidFill>
                  <a:schemeClr val="tx1"/>
                </a:solidFill>
                <a:latin typeface="Arial Black" panose="020B0A04020102020204" pitchFamily="34" charset="0"/>
              </a:rPr>
              <a:t>1984 - 1993</a:t>
            </a:r>
            <a:endParaRPr lang="en-AU" altLang="en-US" sz="2800" b="1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176131" name="Picture 3" descr="50year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76132" name="Group 4"/>
          <p:cNvGraphicFramePr>
            <a:graphicFrameLocks noGrp="1"/>
          </p:cNvGraphicFramePr>
          <p:nvPr>
            <p:ph type="tbl" idx="1"/>
          </p:nvPr>
        </p:nvGraphicFramePr>
        <p:xfrm>
          <a:off x="1905000" y="1981201"/>
          <a:ext cx="8534400" cy="4724405"/>
        </p:xfrm>
        <a:graphic>
          <a:graphicData uri="http://schemas.openxmlformats.org/drawingml/2006/table">
            <a:tbl>
              <a:tblPr/>
              <a:tblGrid>
                <a:gridCol w="1003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7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3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9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7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President</a:t>
                      </a:r>
                      <a:endParaRPr kumimoji="0" lang="en-AU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Secretary</a:t>
                      </a:r>
                      <a:endParaRPr kumimoji="0" lang="en-AU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Treasurer</a:t>
                      </a:r>
                      <a:endParaRPr kumimoji="0" lang="en-AU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1984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Peter Coghlan</a:t>
                      </a: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Allan Ransome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Arnold Horne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1985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Ian Robb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Karen Fysh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Doug McAully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1986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John Dobbie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Karen Fysh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Doug McAully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1987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John Dobbie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Allan Ransome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Jim Bell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1988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Allan Ransome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Karen Fysh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Peter Coghlan</a:t>
                      </a: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7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1989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Allan Ransome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Neil Bennink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Adrian Pearce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1990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Karen Fysh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Karen Fysh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Robyn Slattery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7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1991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Gordon Bishop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Cathy Guest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Robyn Slattery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7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1992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Errol Bognuda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Peter Lettice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Robyn Slattery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7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1993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Rob Pidgeon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Cathy Guest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Robyn Slattery</a:t>
                      </a: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0292067"/>
      </p:ext>
    </p:extLst>
  </p:cSld>
  <p:clrMapOvr>
    <a:masterClrMapping/>
  </p:clrMapOvr>
  <p:transition advTm="10000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33800" y="152400"/>
            <a:ext cx="6248400" cy="1600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 b="1" dirty="0">
                <a:solidFill>
                  <a:schemeClr val="tx1"/>
                </a:solidFill>
                <a:latin typeface="Arial Black" panose="020B0A04020102020204" pitchFamily="34" charset="0"/>
              </a:rPr>
              <a:t>Ipswich West Moreton Auto Club</a:t>
            </a:r>
            <a:br>
              <a:rPr lang="en-US" altLang="en-US" sz="2800" b="1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altLang="en-US" sz="2800" b="1" dirty="0">
                <a:solidFill>
                  <a:schemeClr val="tx1"/>
                </a:solidFill>
                <a:latin typeface="Arial Black" panose="020B0A04020102020204" pitchFamily="34" charset="0"/>
              </a:rPr>
              <a:t>Office Bearers</a:t>
            </a:r>
            <a:br>
              <a:rPr lang="en-US" altLang="en-US" sz="2800" b="1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altLang="en-US" sz="2800" b="1" dirty="0">
                <a:solidFill>
                  <a:schemeClr val="tx1"/>
                </a:solidFill>
                <a:latin typeface="Arial Black" panose="020B0A04020102020204" pitchFamily="34" charset="0"/>
              </a:rPr>
              <a:t>1994 - 2003</a:t>
            </a:r>
            <a:endParaRPr lang="en-AU" altLang="en-US" sz="28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303107" name="Picture 3" descr="50year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03108" name="Group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077698931"/>
              </p:ext>
            </p:extLst>
          </p:nvPr>
        </p:nvGraphicFramePr>
        <p:xfrm>
          <a:off x="2209800" y="1981200"/>
          <a:ext cx="8077200" cy="4480560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0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1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President</a:t>
                      </a:r>
                      <a:endParaRPr kumimoji="0" lang="en-AU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Secretary</a:t>
                      </a:r>
                      <a:endParaRPr kumimoji="0" lang="en-AU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Treasurer</a:t>
                      </a:r>
                      <a:endParaRPr kumimoji="0" lang="en-AU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1994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Rob Pidgeon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Cathy Guest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Jim Guest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1995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Mark Thomas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Leanne Bell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Robyn Slattery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1996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John Slattery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Brad Fowler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Robyn Slattery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1997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John Slattery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Jim Guest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Robyn Slattery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1998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Brad Fowler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Jim Guest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Robyn Slattery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1999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Brad Fowler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Jim Guest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Robyn Slattery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2000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Brad Fowler</a:t>
                      </a: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Ross Williams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Kevin Parkes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2001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Errol Bognuda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Sandy Rush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Sandy Rush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2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2002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John Connell</a:t>
                      </a: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Jan Connell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Jan Connell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2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2003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John Connell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Jan Connell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Jan Connell</a:t>
                      </a: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283914"/>
      </p:ext>
    </p:extLst>
  </p:cSld>
  <p:clrMapOvr>
    <a:masterClrMapping/>
  </p:clrMapOvr>
  <p:transition advTm="10000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33800" y="152400"/>
            <a:ext cx="6248400" cy="1600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 b="1" dirty="0">
                <a:solidFill>
                  <a:schemeClr val="tx1"/>
                </a:solidFill>
                <a:latin typeface="Arial Black" panose="020B0A04020102020204" pitchFamily="34" charset="0"/>
              </a:rPr>
              <a:t>Ipswich West Moreton Auto Club</a:t>
            </a:r>
            <a:br>
              <a:rPr lang="en-US" altLang="en-US" sz="2800" b="1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altLang="en-US" sz="2800" b="1" dirty="0">
                <a:solidFill>
                  <a:schemeClr val="tx1"/>
                </a:solidFill>
                <a:latin typeface="Arial Black" panose="020B0A04020102020204" pitchFamily="34" charset="0"/>
              </a:rPr>
              <a:t>Office Bearers</a:t>
            </a:r>
            <a:br>
              <a:rPr lang="en-US" altLang="en-US" sz="2800" b="1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altLang="en-US" sz="2800" b="1" dirty="0">
                <a:solidFill>
                  <a:schemeClr val="tx1"/>
                </a:solidFill>
                <a:latin typeface="Arial Black" panose="020B0A04020102020204" pitchFamily="34" charset="0"/>
              </a:rPr>
              <a:t>2004 - 2013</a:t>
            </a:r>
            <a:endParaRPr lang="en-AU" altLang="en-US" sz="28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303107" name="Picture 3" descr="50year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03108" name="Group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234725600"/>
              </p:ext>
            </p:extLst>
          </p:nvPr>
        </p:nvGraphicFramePr>
        <p:xfrm>
          <a:off x="2209800" y="1948070"/>
          <a:ext cx="8077200" cy="4480560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0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1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President</a:t>
                      </a:r>
                      <a:endParaRPr kumimoji="0" lang="en-AU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Secretary</a:t>
                      </a:r>
                      <a:endParaRPr kumimoji="0" lang="en-AU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Treasurer</a:t>
                      </a:r>
                      <a:endParaRPr kumimoji="0" lang="en-AU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2004</a:t>
                      </a: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John Connell</a:t>
                      </a: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Noel Banfield</a:t>
                      </a: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Jan Connell</a:t>
                      </a: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148338"/>
                  </a:ext>
                </a:extLst>
              </a:tr>
              <a:tr h="3962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2005</a:t>
                      </a: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John Connell</a:t>
                      </a:r>
                      <a:endParaRPr kumimoji="0" lang="en-AU" alt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Troy Adams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Jan Connell</a:t>
                      </a:r>
                      <a:endParaRPr kumimoji="0" lang="en-AU" alt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2006</a:t>
                      </a: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John Connell</a:t>
                      </a:r>
                      <a:endParaRPr kumimoji="0" lang="en-AU" alt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Troy Adams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Jan Connell</a:t>
                      </a:r>
                      <a:endParaRPr kumimoji="0" lang="en-AU" alt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2007</a:t>
                      </a: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John Connell</a:t>
                      </a:r>
                      <a:endParaRPr kumimoji="0" lang="en-AU" alt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Troy Adams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Jan Connell</a:t>
                      </a:r>
                      <a:endParaRPr kumimoji="0" lang="en-AU" alt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2008</a:t>
                      </a: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John Connell</a:t>
                      </a:r>
                      <a:endParaRPr kumimoji="0" lang="en-AU" alt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Troy Adams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Jan Connell</a:t>
                      </a:r>
                      <a:endParaRPr kumimoji="0" lang="en-AU" alt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2009</a:t>
                      </a: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John Connell</a:t>
                      </a:r>
                      <a:endParaRPr kumimoji="0" lang="en-AU" alt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Troy Adams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Jan Connell</a:t>
                      </a:r>
                      <a:endParaRPr kumimoji="0" lang="en-AU" alt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2010</a:t>
                      </a: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John Connell</a:t>
                      </a:r>
                      <a:endParaRPr kumimoji="0" lang="en-AU" alt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Troy Adams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Jan Connell</a:t>
                      </a:r>
                      <a:endParaRPr kumimoji="0" lang="en-AU" alt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2011</a:t>
                      </a: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John Connell</a:t>
                      </a: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Andrew McLane</a:t>
                      </a: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Jan Connell</a:t>
                      </a: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2012</a:t>
                      </a: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John Connell</a:t>
                      </a: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Andrew McLane</a:t>
                      </a: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Jan Connell</a:t>
                      </a: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2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2013</a:t>
                      </a: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John Connell</a:t>
                      </a: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Andrew McLane</a:t>
                      </a: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Jan Connell</a:t>
                      </a: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113664"/>
      </p:ext>
    </p:extLst>
  </p:cSld>
  <p:clrMapOvr>
    <a:masterClrMapping/>
  </p:clrMapOvr>
  <p:transition advTm="10000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33800" y="152400"/>
            <a:ext cx="6248400" cy="1600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 b="1" dirty="0">
                <a:solidFill>
                  <a:schemeClr val="tx1"/>
                </a:solidFill>
                <a:latin typeface="Arial Black" panose="020B0A04020102020204" pitchFamily="34" charset="0"/>
              </a:rPr>
              <a:t>Ipswich West Moreton Auto Club</a:t>
            </a:r>
            <a:br>
              <a:rPr lang="en-US" altLang="en-US" sz="2800" b="1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altLang="en-US" sz="2800" b="1" dirty="0">
                <a:solidFill>
                  <a:schemeClr val="tx1"/>
                </a:solidFill>
                <a:latin typeface="Arial Black" panose="020B0A04020102020204" pitchFamily="34" charset="0"/>
              </a:rPr>
              <a:t>Office Bearers</a:t>
            </a:r>
            <a:br>
              <a:rPr lang="en-US" altLang="en-US" sz="2800" b="1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n-US" altLang="en-US" sz="2800" b="1" dirty="0">
                <a:solidFill>
                  <a:schemeClr val="tx1"/>
                </a:solidFill>
                <a:latin typeface="Arial Black" panose="020B0A04020102020204" pitchFamily="34" charset="0"/>
              </a:rPr>
              <a:t>2014 - 2023</a:t>
            </a:r>
            <a:endParaRPr lang="en-AU" altLang="en-US" sz="28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303107" name="Picture 3" descr="50year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03108" name="Group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886825466"/>
              </p:ext>
            </p:extLst>
          </p:nvPr>
        </p:nvGraphicFramePr>
        <p:xfrm>
          <a:off x="2209800" y="1834102"/>
          <a:ext cx="8077200" cy="4605130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0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1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President</a:t>
                      </a:r>
                      <a:endParaRPr kumimoji="0" lang="en-AU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Secretary</a:t>
                      </a:r>
                      <a:endParaRPr kumimoji="0" lang="en-AU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Treasurer</a:t>
                      </a:r>
                      <a:endParaRPr kumimoji="0" lang="en-AU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7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John Connell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Andrew McLane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Jan Connell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5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John Connell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Paul Bond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Jan Connell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John Connell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Paul Bond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Jan Connell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1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John Connell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Paul Bond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Jan Connell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40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Dave Cullen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Paul Bond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Peter Coghlan</a:t>
                      </a: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2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AU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AU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5102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4082658"/>
      </p:ext>
    </p:extLst>
  </p:cSld>
  <p:clrMapOvr>
    <a:masterClrMapping/>
  </p:clrMapOvr>
  <p:transition advTm="10000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2991263"/>
      </p:ext>
    </p:extLst>
  </p:cSld>
  <p:clrMapOvr>
    <a:masterClrMapping/>
  </p:clrMapOvr>
  <p:transition advTm="10000">
    <p:cut/>
  </p:transition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FFFFFF"/>
      </a:lt1>
      <a:dk2>
        <a:srgbClr val="00CC66"/>
      </a:dk2>
      <a:lt2>
        <a:srgbClr val="FFCC66"/>
      </a:lt2>
      <a:accent1>
        <a:srgbClr val="00FFFF"/>
      </a:accent1>
      <a:accent2>
        <a:srgbClr val="FFFF00"/>
      </a:accent2>
      <a:accent3>
        <a:srgbClr val="AAE2B8"/>
      </a:accent3>
      <a:accent4>
        <a:srgbClr val="DADADA"/>
      </a:accent4>
      <a:accent5>
        <a:srgbClr val="AAFFFF"/>
      </a:accent5>
      <a:accent6>
        <a:srgbClr val="E7E700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Soaring">
  <a:themeElements>
    <a:clrScheme name="">
      <a:dk1>
        <a:srgbClr val="000000"/>
      </a:dk1>
      <a:lt1>
        <a:srgbClr val="FFFFFF"/>
      </a:lt1>
      <a:dk2>
        <a:srgbClr val="00CC66"/>
      </a:dk2>
      <a:lt2>
        <a:srgbClr val="FFCC66"/>
      </a:lt2>
      <a:accent1>
        <a:srgbClr val="00FFFF"/>
      </a:accent1>
      <a:accent2>
        <a:srgbClr val="FFFF00"/>
      </a:accent2>
      <a:accent3>
        <a:srgbClr val="AAE2B8"/>
      </a:accent3>
      <a:accent4>
        <a:srgbClr val="DADADA"/>
      </a:accent4>
      <a:accent5>
        <a:srgbClr val="AAFFFF"/>
      </a:accent5>
      <a:accent6>
        <a:srgbClr val="E7E700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Soaring">
  <a:themeElements>
    <a:clrScheme name="">
      <a:dk1>
        <a:srgbClr val="000000"/>
      </a:dk1>
      <a:lt1>
        <a:srgbClr val="FFFFFF"/>
      </a:lt1>
      <a:dk2>
        <a:srgbClr val="00CC66"/>
      </a:dk2>
      <a:lt2>
        <a:srgbClr val="FFCC66"/>
      </a:lt2>
      <a:accent1>
        <a:srgbClr val="00FFFF"/>
      </a:accent1>
      <a:accent2>
        <a:srgbClr val="FFFF00"/>
      </a:accent2>
      <a:accent3>
        <a:srgbClr val="AAE2B8"/>
      </a:accent3>
      <a:accent4>
        <a:srgbClr val="DADADA"/>
      </a:accent4>
      <a:accent5>
        <a:srgbClr val="AAFFFF"/>
      </a:accent5>
      <a:accent6>
        <a:srgbClr val="E7E700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Soaring">
  <a:themeElements>
    <a:clrScheme name="">
      <a:dk1>
        <a:srgbClr val="000000"/>
      </a:dk1>
      <a:lt1>
        <a:srgbClr val="FFFFFF"/>
      </a:lt1>
      <a:dk2>
        <a:srgbClr val="00CC66"/>
      </a:dk2>
      <a:lt2>
        <a:srgbClr val="FFCC66"/>
      </a:lt2>
      <a:accent1>
        <a:srgbClr val="00FFFF"/>
      </a:accent1>
      <a:accent2>
        <a:srgbClr val="FFFF00"/>
      </a:accent2>
      <a:accent3>
        <a:srgbClr val="AAE2B8"/>
      </a:accent3>
      <a:accent4>
        <a:srgbClr val="DADADA"/>
      </a:accent4>
      <a:accent5>
        <a:srgbClr val="AAFFFF"/>
      </a:accent5>
      <a:accent6>
        <a:srgbClr val="E7E700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Soaring">
  <a:themeElements>
    <a:clrScheme name="">
      <a:dk1>
        <a:srgbClr val="000000"/>
      </a:dk1>
      <a:lt1>
        <a:srgbClr val="FFFFFF"/>
      </a:lt1>
      <a:dk2>
        <a:srgbClr val="00CC66"/>
      </a:dk2>
      <a:lt2>
        <a:srgbClr val="FFCC66"/>
      </a:lt2>
      <a:accent1>
        <a:srgbClr val="00FFFF"/>
      </a:accent1>
      <a:accent2>
        <a:srgbClr val="FFFF00"/>
      </a:accent2>
      <a:accent3>
        <a:srgbClr val="AAE2B8"/>
      </a:accent3>
      <a:accent4>
        <a:srgbClr val="DADADA"/>
      </a:accent4>
      <a:accent5>
        <a:srgbClr val="AAFFFF"/>
      </a:accent5>
      <a:accent6>
        <a:srgbClr val="E7E700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516</Words>
  <Application>Microsoft Office PowerPoint</Application>
  <PresentationFormat>Widescreen</PresentationFormat>
  <Paragraphs>293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Arial Black</vt:lpstr>
      <vt:lpstr>Tahoma</vt:lpstr>
      <vt:lpstr>Times New Roman</vt:lpstr>
      <vt:lpstr>Wingdings</vt:lpstr>
      <vt:lpstr>Soaring</vt:lpstr>
      <vt:lpstr>1_Soaring</vt:lpstr>
      <vt:lpstr>2_Soaring</vt:lpstr>
      <vt:lpstr>3_Soaring</vt:lpstr>
      <vt:lpstr>4_Soaring</vt:lpstr>
      <vt:lpstr>Ipswich West Moreton Auto Club Office Bearers 1954 - 1963 </vt:lpstr>
      <vt:lpstr>Ipswich West Moreton Auto Club Office Bearers 1964 - 1973</vt:lpstr>
      <vt:lpstr>Ipswich West Moreton Auto Club Office Bearers 1974 - 1983</vt:lpstr>
      <vt:lpstr>Ipswich West Moreton Auto Club Office Bearers 1984 - 1993</vt:lpstr>
      <vt:lpstr>Ipswich West Moreton Auto Club Office Bearers 1994 - 2003</vt:lpstr>
      <vt:lpstr>Ipswich West Moreton Auto Club Office Bearers 2004 - 2013</vt:lpstr>
      <vt:lpstr>Ipswich West Moreton Auto Club Office Bearers 2014 - 2023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Ipswich West Moreton Auto Club Office Bearers 1954 - 1963</dc:title>
  <dc:creator>Paul Bond</dc:creator>
  <cp:lastModifiedBy>Paul Bond</cp:lastModifiedBy>
  <cp:revision>9</cp:revision>
  <dcterms:created xsi:type="dcterms:W3CDTF">2016-01-22T13:21:23Z</dcterms:created>
  <dcterms:modified xsi:type="dcterms:W3CDTF">2017-11-19T09:00:33Z</dcterms:modified>
</cp:coreProperties>
</file>